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4" r:id="rId50"/>
    <p:sldId id="277" r:id="rId51"/>
    <p:sldId id="315" r:id="rId52"/>
    <p:sldId id="280" r:id="rId53"/>
    <p:sldId id="281" r:id="rId54"/>
    <p:sldId id="313" r:id="rId55"/>
    <p:sldId id="312" r:id="rId56"/>
    <p:sldId id="316" r:id="rId57"/>
    <p:sldId id="317" r:id="rId58"/>
  </p:sldIdLst>
  <p:sldSz cx="9144000" cy="6858000" type="screen4x3"/>
  <p:notesSz cx="6858000" cy="9144000"/>
  <p:embeddedFontLst>
    <p:embeddedFont>
      <p:font typeface="Cabin" panose="020B0803050202020004" pitchFamily="34" charset="0"/>
      <p:regular r:id="rId59"/>
      <p:bold r:id="rId60"/>
      <p:italic r:id="rId61"/>
      <p:boldItalic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0.png"/><Relationship Id="rId4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2284822" y="3034892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839119" y="3253427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752804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120979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752804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120979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</a:t>
            </a:r>
            <a:r>
              <a:rPr lang="en-US" dirty="0" smtClean="0"/>
              <a:t>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</a:t>
            </a:r>
            <a:r>
              <a:rPr lang="en-US" sz="1400" dirty="0" smtClean="0"/>
              <a:t>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860737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504825" y="13335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504825" y="1900238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504825" y="2432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</a:t>
            </a:r>
            <a:r>
              <a:rPr lang="en-US" sz="1400" dirty="0" smtClean="0"/>
              <a:t>showed very low </a:t>
            </a:r>
            <a:r>
              <a:rPr lang="en-US" sz="1400" smtClean="0"/>
              <a:t>tracer uptake past </a:t>
            </a:r>
            <a:r>
              <a:rPr lang="en-US" sz="1400" dirty="0" smtClean="0"/>
              <a:t>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4379</TotalTime>
  <Words>1558</Words>
  <Application>Microsoft Office PowerPoint</Application>
  <PresentationFormat>On-screen Show (4:3)</PresentationFormat>
  <Paragraphs>481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Cabin</vt:lpstr>
      <vt:lpstr>Arial</vt:lpstr>
      <vt:lpstr>Droid Sans Fallback</vt:lpstr>
      <vt:lpstr>Times New Roman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173</cp:revision>
  <dcterms:created xsi:type="dcterms:W3CDTF">2015-07-04T16:17:21Z</dcterms:created>
  <dcterms:modified xsi:type="dcterms:W3CDTF">2015-07-08T22:34:27Z</dcterms:modified>
</cp:coreProperties>
</file>